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ea864a09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ea864a09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ea864a091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ea864a091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ea864a09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ea864a09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ea864a09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ea864a09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a864a09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a864a09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a864a09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a864a09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ea864a09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ea864a09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ea8b43f07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ea8b43f07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ea8b43f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ea8b43f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ea8b43f0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ea8b43f0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ea864a091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ea864a09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ea8b43f0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ea8b43f0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ea864a09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ea864a09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a864a091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a864a091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ea864a09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ea864a09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ea864a09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ea864a09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ea864a09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ea864a09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a864a09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a864a09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a864a09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a864a09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ea864a09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ea864a09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ea864a09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ea864a09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ea864a09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ea864a09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ea864a09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ea864a09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BAD: AUTENTICACIÓN MEDIANTE SEÑALES EMG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Bezdjian, Alejandro (Leg. Nº 52108)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Marzoratti, Luis (Leg. Nº 54449)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Olimex Shield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Lectura de señales EMG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575" y="157650"/>
            <a:ext cx="2350400" cy="2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638" y="2868300"/>
            <a:ext cx="2137174" cy="21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475" y="2868313"/>
            <a:ext cx="2137149" cy="21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Olimex Shield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Lectura consistente de la señal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Se puede utilizar cualquier tipo de electrodo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Los electrodos que utilizamos se adhieren bien a la piel</a:t>
            </a:r>
            <a:endParaRPr/>
          </a:p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Desventajas: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 movilidad con los electrodos colocados se complica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255500" y="18306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es la autenticación?</a:t>
            </a:r>
            <a:endParaRPr/>
          </a:p>
        </p:txBody>
      </p:sp>
      <p:sp>
        <p:nvSpPr>
          <p:cNvPr id="141" name="Google Shape;141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Proceso por el cual se asocia una entidad con una representación de dicha entidad en un sistema informático</a:t>
            </a:r>
            <a:br>
              <a:rPr lang="en-GB"/>
            </a:b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Principales categorías: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“Algo que conozco”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“Algo que tengo”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“Algo que soy”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Contexto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-100" y="1258525"/>
            <a:ext cx="91440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+</a:t>
            </a:r>
            <a:r>
              <a:rPr lang="en-GB" sz="9600"/>
              <a:t>5.300.000.000</a:t>
            </a:r>
            <a:endParaRPr sz="9600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Contraseñas comprometidas por ataques*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/>
              <a:t>* </a:t>
            </a:r>
            <a:r>
              <a:rPr lang="en-GB" sz="1200"/>
              <a:t>https://haveibeenpwned.com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0" y="2065350"/>
            <a:ext cx="91440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¿Cómo puede ayudar la biometría?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Biometría para la autenticación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Requieren una participación </a:t>
            </a:r>
            <a:r>
              <a:rPr b="1" lang="en-GB"/>
              <a:t>activa</a:t>
            </a:r>
            <a:r>
              <a:rPr lang="en-GB"/>
              <a:t> de los</a:t>
            </a:r>
            <a:br>
              <a:rPr lang="en-GB"/>
            </a:br>
            <a:r>
              <a:rPr lang="en-GB"/>
              <a:t>Individuos, lo cual ayuda en caso de una fuga</a:t>
            </a:r>
            <a:br>
              <a:rPr lang="en-GB"/>
            </a:br>
            <a:r>
              <a:rPr lang="en-GB"/>
              <a:t>d</a:t>
            </a:r>
            <a:r>
              <a:rPr lang="en-GB"/>
              <a:t>e información (FIPS)</a:t>
            </a:r>
            <a:br>
              <a:rPr lang="en-GB"/>
            </a:b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Idealmente podrían brindar una identificación</a:t>
            </a:r>
            <a:br>
              <a:rPr lang="en-GB"/>
            </a:br>
            <a:r>
              <a:rPr lang="en-GB"/>
              <a:t>inequívoca</a:t>
            </a:r>
            <a:r>
              <a:rPr lang="en-GB"/>
              <a:t> de las personas si pueden leer una </a:t>
            </a:r>
            <a:br>
              <a:rPr lang="en-GB"/>
            </a:br>
            <a:r>
              <a:rPr lang="en-GB"/>
              <a:t>característica </a:t>
            </a:r>
            <a:r>
              <a:rPr lang="en-GB"/>
              <a:t>intrínseca (por ejemplo ECG)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28" y="1919075"/>
            <a:ext cx="3139270" cy="316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2" type="body"/>
          </p:nvPr>
        </p:nvSpPr>
        <p:spPr>
          <a:xfrm>
            <a:off x="494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Servicio SaaS que provee autenticación multifactor por biometría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25" y="1709126"/>
            <a:ext cx="2577950" cy="17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Prototipo</a:t>
            </a:r>
            <a:endParaRPr/>
          </a:p>
        </p:txBody>
      </p:sp>
      <p:grpSp>
        <p:nvGrpSpPr>
          <p:cNvPr id="171" name="Google Shape;171;p29"/>
          <p:cNvGrpSpPr/>
          <p:nvPr/>
        </p:nvGrpSpPr>
        <p:grpSpPr>
          <a:xfrm>
            <a:off x="4694800" y="2424150"/>
            <a:ext cx="3999200" cy="1999600"/>
            <a:chOff x="4694800" y="2424150"/>
            <a:chExt cx="3999200" cy="1999600"/>
          </a:xfrm>
        </p:grpSpPr>
        <p:pic>
          <p:nvPicPr>
            <p:cNvPr id="172" name="Google Shape;172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4800" y="2424150"/>
              <a:ext cx="1999601" cy="19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4400" y="2424150"/>
              <a:ext cx="1999600" cy="1999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29"/>
          <p:cNvGrpSpPr/>
          <p:nvPr/>
        </p:nvGrpSpPr>
        <p:grpSpPr>
          <a:xfrm>
            <a:off x="471900" y="2424150"/>
            <a:ext cx="4080363" cy="1999599"/>
            <a:chOff x="471900" y="2424150"/>
            <a:chExt cx="4080363" cy="1999599"/>
          </a:xfrm>
        </p:grpSpPr>
        <p:pic>
          <p:nvPicPr>
            <p:cNvPr id="175" name="Google Shape;175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52663" y="2426650"/>
              <a:ext cx="1999600" cy="1994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1900" y="2424150"/>
              <a:ext cx="2080766" cy="1999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460950" y="727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Procesamiento de la Señal</a:t>
            </a:r>
            <a:endParaRPr/>
          </a:p>
        </p:txBody>
      </p:sp>
      <p:grpSp>
        <p:nvGrpSpPr>
          <p:cNvPr id="182" name="Google Shape;182;p30"/>
          <p:cNvGrpSpPr/>
          <p:nvPr/>
        </p:nvGrpSpPr>
        <p:grpSpPr>
          <a:xfrm>
            <a:off x="0" y="1743200"/>
            <a:ext cx="9143996" cy="3236401"/>
            <a:chOff x="0" y="1698475"/>
            <a:chExt cx="9143996" cy="3236401"/>
          </a:xfrm>
        </p:grpSpPr>
        <p:pic>
          <p:nvPicPr>
            <p:cNvPr id="183" name="Google Shape;18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90250" y="1698475"/>
              <a:ext cx="4553746" cy="3236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698475"/>
              <a:ext cx="4603592" cy="3236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Codificación</a:t>
            </a:r>
            <a:r>
              <a:rPr lang="en-GB"/>
              <a:t> de la Señal</a:t>
            </a:r>
            <a:endParaRPr/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8" y="1919075"/>
            <a:ext cx="4501868" cy="323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idx="2" type="body"/>
          </p:nvPr>
        </p:nvSpPr>
        <p:spPr>
          <a:xfrm>
            <a:off x="4973750" y="1919075"/>
            <a:ext cx="3720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Luego de la umbralización, se genera un </a:t>
            </a:r>
            <a:r>
              <a:rPr lang="en-GB"/>
              <a:t>código</a:t>
            </a:r>
            <a:r>
              <a:rPr lang="en-GB"/>
              <a:t> binario a partir de tres </a:t>
            </a:r>
            <a:r>
              <a:rPr lang="en-GB"/>
              <a:t>parámetros</a:t>
            </a:r>
            <a:r>
              <a:rPr lang="en-GB"/>
              <a:t>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Tamaño de la ventana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Umbral de pico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Longitud del cero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Marco teórico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838" y="209874"/>
            <a:ext cx="5376324" cy="43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Arquitectura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intercambio de IPs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25" y="982975"/>
            <a:ext cx="6247849" cy="28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lectura de señal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313" y="222450"/>
            <a:ext cx="7389369" cy="43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338" y="205638"/>
            <a:ext cx="5505635" cy="43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¿Preguntas?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Electromiografía (EMG)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</a:t>
            </a:r>
            <a:r>
              <a:rPr lang="en-GB"/>
              <a:t>s una técnica de electro </a:t>
            </a:r>
            <a:r>
              <a:rPr lang="en-GB"/>
              <a:t>diagnóstico</a:t>
            </a:r>
            <a:r>
              <a:rPr lang="en-GB"/>
              <a:t> </a:t>
            </a:r>
            <a:r>
              <a:rPr lang="en-GB"/>
              <a:t>médico</a:t>
            </a:r>
            <a:r>
              <a:rPr lang="en-GB"/>
              <a:t> para grabar la actividad </a:t>
            </a:r>
            <a:r>
              <a:rPr lang="en-GB"/>
              <a:t>eléctrica</a:t>
            </a:r>
            <a:r>
              <a:rPr lang="en-GB"/>
              <a:t> de los </a:t>
            </a:r>
            <a:r>
              <a:rPr lang="en-GB"/>
              <a:t>músculos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Existen métodos invasivos (se insertan agujas en los músculos) y no invasivos (la lectura se realiza mediante electrodos en la piel)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 la lectura superficial, no se observan potenciales de acción individuales, sino la superposición de un gran número de estos originados en distintas células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Electroencefalografía (EEG)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</a:t>
            </a:r>
            <a:r>
              <a:rPr lang="en-GB"/>
              <a:t>s otra </a:t>
            </a:r>
            <a:r>
              <a:rPr lang="en-GB"/>
              <a:t>técnica</a:t>
            </a:r>
            <a:r>
              <a:rPr lang="en-GB"/>
              <a:t> de electro </a:t>
            </a:r>
            <a:r>
              <a:rPr lang="en-GB"/>
              <a:t>diagnóstico</a:t>
            </a:r>
            <a:r>
              <a:rPr lang="en-GB"/>
              <a:t> </a:t>
            </a:r>
            <a:r>
              <a:rPr lang="en-GB"/>
              <a:t>médico</a:t>
            </a:r>
            <a:r>
              <a:rPr lang="en-GB"/>
              <a:t> que sirve para grabar la actividad </a:t>
            </a:r>
            <a:r>
              <a:rPr lang="en-GB"/>
              <a:t>eléctrica</a:t>
            </a:r>
            <a:r>
              <a:rPr lang="en-GB"/>
              <a:t> del cerebro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También existen tanto </a:t>
            </a:r>
            <a:r>
              <a:rPr lang="en-GB"/>
              <a:t>métodos</a:t>
            </a:r>
            <a:r>
              <a:rPr lang="en-GB"/>
              <a:t> invasivos como no invasivos, aunque para los primeros se necesita hacer perforaciones en el </a:t>
            </a:r>
            <a:r>
              <a:rPr lang="en-GB"/>
              <a:t>cráneo</a:t>
            </a:r>
            <a:r>
              <a:rPr lang="en-GB"/>
              <a:t> por lo tanto solo se usan para casos severos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Las señales de EEG son </a:t>
            </a:r>
            <a:r>
              <a:rPr lang="en-GB"/>
              <a:t>difíciles</a:t>
            </a:r>
            <a:r>
              <a:rPr lang="en-GB"/>
              <a:t> de asociar a patrones cognitivos debido a la complejidad del cerebro humano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 efectividad de las mediciones son fuertemente dependientes de la colocación y cantidad de electrodos en el cuero cabelludo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Captura de Señales Biométricas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TrueSense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Lectura de señales EMG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553" y="357800"/>
            <a:ext cx="50387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075" y="2303300"/>
            <a:ext cx="3637669" cy="27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TrueSense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Inalámbrico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Fácil colocación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Desventajas: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Duración de la </a:t>
            </a:r>
            <a:r>
              <a:rPr lang="en-GB"/>
              <a:t>batería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Los electrodos se despegan de la piel con facilidad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Mala documentación y no hay mantenimiento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Muchos errores de lectura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Muse headband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Lectura de señales EEG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675" y="1132965"/>
            <a:ext cx="4911075" cy="28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Muse headband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Fácil colocación y lecturas consistentes porque es menos dificultoso colocarse el dispositivo en el mismo lugar</a:t>
            </a:r>
            <a:endParaRPr/>
          </a:p>
        </p:txBody>
      </p:sp>
      <p:sp>
        <p:nvSpPr>
          <p:cNvPr id="119" name="Google Shape;119;p2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Desventajas: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Sólo se puede ver una </a:t>
            </a:r>
            <a:r>
              <a:rPr lang="en-GB"/>
              <a:t>porción</a:t>
            </a:r>
            <a:r>
              <a:rPr lang="en-GB"/>
              <a:t> reducida de todas las señales cerebrales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Lectura dificultosa porque requiere Bluetooth 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